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gif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62" r:id="rId4"/>
    <p:sldId id="260" r:id="rId5"/>
    <p:sldId id="263" r:id="rId6"/>
    <p:sldId id="261" r:id="rId7"/>
    <p:sldId id="264" r:id="rId8"/>
    <p:sldId id="269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2" r:id="rId27"/>
    <p:sldId id="283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91" y="3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F74-CE90-48F8-BD97-AEC3C7C6E9AE}" type="datetimeFigureOut">
              <a:rPr lang="pl-PL" smtClean="0"/>
              <a:t>11.04.2017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B90B-6125-4237-B3C1-16750EEFBA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873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6ECD8-5BC7-4C72-BF82-2A64A1A81588}" type="datetimeFigureOut">
              <a:rPr lang="pl-PL" smtClean="0"/>
              <a:t>11.04.2017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CECF-2C53-44F2-9014-EBE35726B2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9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96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98157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9369099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</p:spPr>
        <p:txBody>
          <a:bodyPr lIns="0" rIns="0" anchor="ctr" anchorCtr="0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F919BCF-04E3-445F-985C-2FC6D5F1E058}" type="datetime1">
              <a:rPr lang="pl-PL" smtClean="0"/>
              <a:pPr/>
              <a:t>11.04.2017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5093724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10302159" y="935982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2159" y="5917554"/>
            <a:ext cx="944920" cy="94044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9357239" y="498157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28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427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6562725" y="1896895"/>
            <a:ext cx="4684334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0349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1B5E00F-D7CC-4BFC-B609-DFDBB51EFC1C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22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4057650"/>
          </a:xfrm>
        </p:spPr>
        <p:txBody>
          <a:bodyPr lIns="0" tIns="72000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613049E-24ED-4951-853D-74D5F0E48116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75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2190750"/>
          </a:xfrm>
        </p:spPr>
        <p:txBody>
          <a:bodyPr lIns="0" tIns="0" rIns="0" anchor="b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33059" y="3114675"/>
            <a:ext cx="10314000" cy="1866899"/>
          </a:xfrm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79AC0A2-5BAF-4008-A26D-CE72B61CFF1C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43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4992912"/>
            <a:ext cx="12191999" cy="1865087"/>
          </a:xfrm>
          <a:solidFill>
            <a:schemeClr val="bg1">
              <a:alpha val="90000"/>
            </a:schemeClr>
          </a:solidFill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7118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– left caption posi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5438776"/>
            <a:ext cx="11247057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252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– right caption po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2689" y="5438776"/>
            <a:ext cx="11259312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r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2892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0FA1722-6553-4600-917D-4A8F60001E49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146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fo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4981572"/>
            <a:ext cx="12192000" cy="1876428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05125" y="1466849"/>
            <a:ext cx="2333625" cy="981075"/>
          </a:xfrm>
        </p:spPr>
        <p:txBody>
          <a:bodyPr lIns="0" tIns="0" rIns="0" anchor="ctr" anchorCtr="0"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RESPONSE TO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  <a:noFill/>
        </p:spPr>
        <p:txBody>
          <a:bodyPr lIns="0" rIns="0" anchor="ctr" anchorCtr="0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47567727-9A3A-4634-B01D-4AEFDD954793}" type="datetime1">
              <a:rPr lang="pl-PL" smtClean="0"/>
              <a:t>11.04.2017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1122363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9357239" y="93598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 userDrawn="1"/>
        </p:nvSpPr>
        <p:spPr>
          <a:xfrm>
            <a:off x="9357239" y="404559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 userDrawn="1"/>
        </p:nvSpPr>
        <p:spPr>
          <a:xfrm>
            <a:off x="10302159" y="3107679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38749" y="1122363"/>
            <a:ext cx="4118489" cy="16764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pl-PL" dirty="0"/>
              <a:t>CLIENT’S LOGO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44920" y="5224463"/>
            <a:ext cx="9357955" cy="4429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</a:t>
            </a:r>
            <a:r>
              <a:rPr lang="pl-PL" dirty="0"/>
              <a:t>add contact info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247080" y="4977928"/>
            <a:ext cx="944920" cy="93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797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Regul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33059" y="1876425"/>
            <a:ext cx="10314000" cy="2162175"/>
          </a:xfrm>
        </p:spPr>
        <p:txBody>
          <a:bodyPr lIns="0" tIns="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05" y="4019475"/>
            <a:ext cx="1482036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-2905125"/>
            <a:ext cx="8442960" cy="105537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56292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3058" y="2371725"/>
            <a:ext cx="3715141" cy="3552825"/>
          </a:xfrm>
        </p:spPr>
        <p:txBody>
          <a:bodyPr lIns="0" tIns="180000"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PGS Software S.A.</a:t>
            </a:r>
          </a:p>
          <a:p>
            <a:r>
              <a:rPr lang="en-US" dirty="0"/>
              <a:t>Tel.: +48 71 79 82 692</a:t>
            </a:r>
            <a:br>
              <a:rPr lang="pl-PL" dirty="0"/>
            </a:br>
            <a:r>
              <a:rPr lang="en-US" dirty="0"/>
              <a:t>Fax: +48 71 79 82 690</a:t>
            </a:r>
            <a:br>
              <a:rPr lang="pl-PL" dirty="0"/>
            </a:br>
            <a:r>
              <a:rPr lang="en-US" dirty="0"/>
              <a:t>E-mail: pgs-soft@pgs-soft.com</a:t>
            </a:r>
          </a:p>
          <a:p>
            <a:endParaRPr lang="pl-PL" dirty="0"/>
          </a:p>
          <a:p>
            <a:r>
              <a:rPr lang="en-US" dirty="0"/>
              <a:t>www.pgs-soft.com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9" y="562112"/>
            <a:ext cx="2580671" cy="17238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0" y="5920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44940" y="4984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28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o fo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6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8439541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8439541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E545D52F-7E34-430E-92C2-B9019C9FE1F8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8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4039183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DDCC8EB-A853-464B-BC91-87AB0F24F20C}" type="datetime1">
              <a:rPr lang="pl-PL" smtClean="0"/>
              <a:t>11.04.2017</a:t>
            </a:fld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93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with anoth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2601322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3450" y="4979988"/>
            <a:ext cx="10313988" cy="935037"/>
          </a:xfrm>
          <a:solidFill>
            <a:srgbClr val="FF7726"/>
          </a:solidFill>
        </p:spPr>
        <p:txBody>
          <a:bodyPr lIns="360000" anchor="ctr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pl-PL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E9D4C09-B9B9-4E7E-BFE8-6ADDF52275FE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471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2725" y="1896895"/>
            <a:ext cx="4684334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4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66899"/>
            <a:ext cx="4677165" cy="638175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0" y="2505075"/>
            <a:ext cx="4677165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2725" y="1866899"/>
            <a:ext cx="4684334" cy="638176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2724" y="2505075"/>
            <a:ext cx="4684335" cy="3684588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4E3E3B9-5522-46DE-93CF-B235F83E0D1C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29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1847851"/>
            <a:ext cx="2811625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9086" y="1847851"/>
            <a:ext cx="3077022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2799" y="1847851"/>
            <a:ext cx="2814259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5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C968AFDE-34B3-460F-92BC-64A794DCADA8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50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hree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1" y="1866899"/>
            <a:ext cx="2817846" cy="638175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2505075"/>
            <a:ext cx="281784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4637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4637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37183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7183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6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B31B2011-DFDB-4EB9-9E8E-57EDC5F18670}" type="datetime1">
              <a:rPr lang="pl-PL" smtClean="0"/>
              <a:t>11.04.2017</a:t>
            </a:fld>
            <a:endParaRPr lang="pl-PL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901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60" y="466531"/>
            <a:ext cx="10313999" cy="933061"/>
          </a:xfrm>
          <a:prstGeom prst="rect">
            <a:avLst/>
          </a:prstGeom>
        </p:spPr>
        <p:txBody>
          <a:bodyPr vert="horz" lIns="360000" tIns="108000" rIns="36000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76425"/>
            <a:ext cx="10313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lIns="180000"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9456AA7-E515-4EF0-85AE-2084D3B36FCB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1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0" r:id="rId4"/>
    <p:sldLayoutId id="2147483673" r:id="rId5"/>
    <p:sldLayoutId id="2147483652" r:id="rId6"/>
    <p:sldLayoutId id="2147483653" r:id="rId7"/>
    <p:sldLayoutId id="2147483662" r:id="rId8"/>
    <p:sldLayoutId id="2147483658" r:id="rId9"/>
    <p:sldLayoutId id="2147483671" r:id="rId10"/>
    <p:sldLayoutId id="2147483672" r:id="rId11"/>
    <p:sldLayoutId id="2147483654" r:id="rId12"/>
    <p:sldLayoutId id="2147483660" r:id="rId13"/>
    <p:sldLayoutId id="2147483663" r:id="rId14"/>
    <p:sldLayoutId id="2147483665" r:id="rId15"/>
    <p:sldLayoutId id="2147483667" r:id="rId16"/>
    <p:sldLayoutId id="2147483669" r:id="rId17"/>
    <p:sldLayoutId id="2147483670" r:id="rId18"/>
    <p:sldLayoutId id="2147483655" r:id="rId19"/>
    <p:sldLayoutId id="2147483661" r:id="rId20"/>
    <p:sldLayoutId id="2147483659" r:id="rId21"/>
    <p:sldLayoutId id="2147483664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373908"/>
            <a:ext cx="9369099" cy="1687512"/>
          </a:xfrm>
        </p:spPr>
        <p:txBody>
          <a:bodyPr/>
          <a:lstStyle/>
          <a:p>
            <a:r>
              <a:rPr lang="pl-PL" dirty="0" err="1"/>
              <a:t>jQuery</a:t>
            </a:r>
            <a:r>
              <a:rPr lang="pl-PL" dirty="0"/>
              <a:t> User Interface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5329" y="2719126"/>
            <a:ext cx="10962933" cy="2171699"/>
          </a:xfrm>
        </p:spPr>
        <p:txBody>
          <a:bodyPr>
            <a:normAutofit/>
          </a:bodyPr>
          <a:lstStyle/>
          <a:p>
            <a:r>
              <a:rPr lang="pl-PL" dirty="0"/>
              <a:t>Przegląd biblioteki, wykorzystanie elementów do odwzorowania działania tablic w </a:t>
            </a:r>
            <a:r>
              <a:rPr lang="pl-PL" dirty="0" err="1"/>
              <a:t>trello</a:t>
            </a:r>
            <a:r>
              <a:rPr lang="pl-PL" dirty="0"/>
              <a:t>		</a:t>
            </a:r>
          </a:p>
          <a:p>
            <a:r>
              <a:rPr lang="pl-PL" dirty="0"/>
              <a:t>					</a:t>
            </a:r>
          </a:p>
          <a:p>
            <a:r>
              <a:rPr lang="pl-PL" dirty="0"/>
              <a:t>										Maciej Caputa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012C8D-EB69-492C-AD3D-9099122954D4}" type="datetime1">
              <a:rPr lang="pl-PL" smtClean="0"/>
              <a:t>11.04.2017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7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Selectable</a:t>
            </a:r>
            <a:endParaRPr lang="pl-PL" b="1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10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2229949"/>
            <a:ext cx="3570808" cy="24299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25" y="995397"/>
            <a:ext cx="5238750" cy="2009775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94" y="4662944"/>
            <a:ext cx="38671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6" y="1573824"/>
            <a:ext cx="11603166" cy="4712670"/>
          </a:xfrm>
        </p:spPr>
      </p:pic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968229" y="335049"/>
            <a:ext cx="2706954" cy="936000"/>
          </a:xfrm>
        </p:spPr>
        <p:txBody>
          <a:bodyPr/>
          <a:lstStyle/>
          <a:p>
            <a:r>
              <a:rPr lang="pl-PL" b="1" dirty="0" err="1"/>
              <a:t>Sortable</a:t>
            </a:r>
            <a:endParaRPr lang="pl-PL" b="1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4597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8" name="Tytuł 5"/>
          <p:cNvSpPr txBox="1">
            <a:spLocks/>
          </p:cNvSpPr>
          <p:nvPr/>
        </p:nvSpPr>
        <p:spPr>
          <a:xfrm>
            <a:off x="1404242" y="244152"/>
            <a:ext cx="2825612" cy="895875"/>
          </a:xfrm>
          <a:prstGeom prst="rect">
            <a:avLst/>
          </a:prstGeom>
          <a:noFill/>
        </p:spPr>
        <p:txBody>
          <a:bodyPr vert="horz" lIns="0" tIns="108000" rIns="360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FF77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err="1"/>
              <a:t>Resizable</a:t>
            </a:r>
            <a:endParaRPr lang="pl-PL" b="1" dirty="0"/>
          </a:p>
        </p:txBody>
      </p:sp>
      <p:pic>
        <p:nvPicPr>
          <p:cNvPr id="9" name="Symbol zastępczy zawartości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42" y="1587965"/>
            <a:ext cx="8610195" cy="4827595"/>
          </a:xfrm>
        </p:spPr>
      </p:pic>
    </p:spTree>
    <p:extLst>
      <p:ext uri="{BB962C8B-B14F-4D97-AF65-F5344CB8AC3E}">
        <p14:creationId xmlns:p14="http://schemas.microsoft.com/office/powerpoint/2010/main" val="263488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700859" y="1828800"/>
            <a:ext cx="9371523" cy="2526341"/>
          </a:xfrm>
        </p:spPr>
        <p:txBody>
          <a:bodyPr>
            <a:noAutofit/>
          </a:bodyPr>
          <a:lstStyle/>
          <a:p>
            <a:r>
              <a:rPr lang="pl-PL" sz="6000" b="1" dirty="0" err="1"/>
              <a:t>Widgety</a:t>
            </a:r>
            <a:r>
              <a:rPr lang="pl-PL" sz="6000" b="1" dirty="0"/>
              <a:t> – </a:t>
            </a:r>
            <a:br>
              <a:rPr lang="pl-PL" sz="6000" b="1" dirty="0"/>
            </a:br>
            <a:r>
              <a:rPr lang="pl-PL" sz="6000" b="1" dirty="0"/>
              <a:t>elementy graficzne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784" y="310770"/>
            <a:ext cx="3559501" cy="6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Picker</a:t>
            </a:r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14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6" y="1524741"/>
            <a:ext cx="5444407" cy="477579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47" y="1931377"/>
            <a:ext cx="6096000" cy="53340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034" y="4085126"/>
            <a:ext cx="4010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0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Autocomplete</a:t>
            </a:r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15</a:t>
            </a:fld>
            <a:endParaRPr lang="pl-PL" dirty="0"/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" y="1881553"/>
            <a:ext cx="6921447" cy="3553009"/>
          </a:xfr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289" y="409592"/>
            <a:ext cx="5167837" cy="1236043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1709761"/>
            <a:ext cx="2895600" cy="5048250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681" y="5481423"/>
            <a:ext cx="6387476" cy="11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6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"/>
          </p:nvPr>
        </p:nvSpPr>
        <p:spPr>
          <a:xfrm>
            <a:off x="590160" y="943706"/>
            <a:ext cx="4677165" cy="638175"/>
          </a:xfrm>
        </p:spPr>
        <p:txBody>
          <a:bodyPr>
            <a:noAutofit/>
          </a:bodyPr>
          <a:lstStyle/>
          <a:p>
            <a:r>
              <a:rPr lang="pl-PL" sz="6000" b="1" dirty="0" err="1"/>
              <a:t>Tabs</a:t>
            </a:r>
            <a:endParaRPr lang="pl-PL" sz="6000" b="1" dirty="0"/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" y="1581881"/>
            <a:ext cx="5988660" cy="3147034"/>
          </a:xfrm>
        </p:spPr>
      </p:pic>
      <p:sp>
        <p:nvSpPr>
          <p:cNvPr id="4" name="Symbol zastępczy tekstu 3"/>
          <p:cNvSpPr>
            <a:spLocks noGrp="1"/>
          </p:cNvSpPr>
          <p:nvPr>
            <p:ph type="body" sz="quarter" idx="3"/>
          </p:nvPr>
        </p:nvSpPr>
        <p:spPr>
          <a:xfrm>
            <a:off x="6562723" y="820614"/>
            <a:ext cx="4684334" cy="638176"/>
          </a:xfrm>
        </p:spPr>
        <p:txBody>
          <a:bodyPr>
            <a:noAutofit/>
          </a:bodyPr>
          <a:lstStyle/>
          <a:p>
            <a:r>
              <a:rPr lang="pl-PL" sz="6000" b="1" dirty="0"/>
              <a:t>Menu</a:t>
            </a:r>
          </a:p>
        </p:txBody>
      </p:sp>
      <p:pic>
        <p:nvPicPr>
          <p:cNvPr id="11" name="Symbol zastępczy zawartości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44" y="1581881"/>
            <a:ext cx="4684713" cy="3653788"/>
          </a:xfrm>
        </p:spPr>
      </p:pic>
      <p:sp>
        <p:nvSpPr>
          <p:cNvPr id="6" name="Symbol zastępczy stopki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4E3E3B9-5522-46DE-93CF-B235F83E0D1C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92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1486994" y="2538968"/>
            <a:ext cx="3431527" cy="936000"/>
          </a:xfrm>
        </p:spPr>
        <p:txBody>
          <a:bodyPr>
            <a:noAutofit/>
          </a:bodyPr>
          <a:lstStyle/>
          <a:p>
            <a:r>
              <a:rPr lang="pl-PL" sz="9600" b="1" dirty="0"/>
              <a:t>Efekty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17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0" y="279606"/>
            <a:ext cx="3027241" cy="59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Toggle</a:t>
            </a:r>
            <a:r>
              <a:rPr lang="pl-PL" dirty="0"/>
              <a:t> – pokazuj lub chowaj 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18</a:t>
            </a:fld>
            <a:endParaRPr lang="pl-PL" dirty="0"/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49" y="1693730"/>
            <a:ext cx="4846090" cy="4721831"/>
          </a:xfrm>
        </p:spPr>
      </p:pic>
    </p:spTree>
    <p:extLst>
      <p:ext uri="{BB962C8B-B14F-4D97-AF65-F5344CB8AC3E}">
        <p14:creationId xmlns:p14="http://schemas.microsoft.com/office/powerpoint/2010/main" val="339002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19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8677"/>
          </a:xfrm>
          <a:prstGeom prst="rect">
            <a:avLst/>
          </a:prstGeom>
        </p:spPr>
      </p:pic>
      <p:sp>
        <p:nvSpPr>
          <p:cNvPr id="11" name="pole tekstowe 10"/>
          <p:cNvSpPr txBox="1"/>
          <p:nvPr/>
        </p:nvSpPr>
        <p:spPr>
          <a:xfrm>
            <a:off x="228601" y="160731"/>
            <a:ext cx="12562609" cy="2333087"/>
          </a:xfrm>
          <a:prstGeom prst="rect">
            <a:avLst/>
          </a:prstGeom>
          <a:noFill/>
        </p:spPr>
        <p:txBody>
          <a:bodyPr vert="horz" wrap="square" lIns="360000" tIns="108000" rIns="360000" bIns="45720" rtlCol="0" anchor="ctr">
            <a:noAutofit/>
          </a:bodyPr>
          <a:lstStyle/>
          <a:p>
            <a:r>
              <a:rPr lang="pl-PL" sz="8000" b="1" dirty="0" err="1">
                <a:solidFill>
                  <a:schemeClr val="bg2">
                    <a:lumMod val="95000"/>
                  </a:schemeClr>
                </a:solidFill>
              </a:rPr>
              <a:t>Jquery</a:t>
            </a:r>
            <a:r>
              <a:rPr lang="pl-PL" sz="8000" b="1" dirty="0">
                <a:solidFill>
                  <a:schemeClr val="bg2">
                    <a:lumMod val="95000"/>
                  </a:schemeClr>
                </a:solidFill>
              </a:rPr>
              <a:t> w Praktyce</a:t>
            </a:r>
          </a:p>
        </p:txBody>
      </p:sp>
    </p:spTree>
    <p:extLst>
      <p:ext uri="{BB962C8B-B14F-4D97-AF65-F5344CB8AC3E}">
        <p14:creationId xmlns:p14="http://schemas.microsoft.com/office/powerpoint/2010/main" val="12238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</p:spPr>
        <p:txBody>
          <a:bodyPr/>
          <a:lstStyle/>
          <a:p>
            <a:r>
              <a:rPr lang="pl-PL" dirty="0"/>
              <a:t>Welcome to PGS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8" cy="442440"/>
          </a:xfrm>
        </p:spPr>
        <p:txBody>
          <a:bodyPr/>
          <a:lstStyle/>
          <a:p>
            <a:fld id="{8051D1E0-8074-490E-9260-3BFC41FDBFD7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12" name="Symbol zastępczy zawartości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43" y="1554163"/>
            <a:ext cx="2789632" cy="4030662"/>
          </a:xfrm>
        </p:spPr>
      </p:pic>
      <p:sp>
        <p:nvSpPr>
          <p:cNvPr id="11" name="Tytuł 10"/>
          <p:cNvSpPr>
            <a:spLocks noGrp="1"/>
          </p:cNvSpPr>
          <p:nvPr>
            <p:ph type="title"/>
          </p:nvPr>
        </p:nvSpPr>
        <p:spPr>
          <a:xfrm>
            <a:off x="938805" y="359418"/>
            <a:ext cx="9371024" cy="936000"/>
          </a:xfrm>
        </p:spPr>
        <p:txBody>
          <a:bodyPr/>
          <a:lstStyle/>
          <a:p>
            <a:pPr algn="ctr"/>
            <a:r>
              <a:rPr lang="pl-PL" dirty="0"/>
              <a:t>O mnie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97" y="1403654"/>
            <a:ext cx="2252477" cy="2240285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35" y="4053999"/>
            <a:ext cx="4367289" cy="1612115"/>
          </a:xfrm>
          <a:prstGeom prst="rect">
            <a:avLst/>
          </a:prstGeom>
        </p:spPr>
      </p:pic>
      <p:sp>
        <p:nvSpPr>
          <p:cNvPr id="17" name="pole tekstowe 16"/>
          <p:cNvSpPr txBox="1"/>
          <p:nvPr/>
        </p:nvSpPr>
        <p:spPr>
          <a:xfrm>
            <a:off x="7491196" y="2126154"/>
            <a:ext cx="4436495" cy="98644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60000" tIns="108000" rIns="360000" bIns="45720" rtlCol="0" anchor="ctr">
            <a:noAutofit/>
          </a:bodyPr>
          <a:lstStyle/>
          <a:p>
            <a:r>
              <a:rPr lang="pl-PL" sz="3600" b="1" dirty="0"/>
              <a:t>maciejcaputa.pl</a:t>
            </a:r>
          </a:p>
        </p:txBody>
      </p:sp>
    </p:spTree>
    <p:extLst>
      <p:ext uri="{BB962C8B-B14F-4D97-AF65-F5344CB8AC3E}">
        <p14:creationId xmlns:p14="http://schemas.microsoft.com/office/powerpoint/2010/main" val="2474037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20</a:t>
            </a:fld>
            <a:endParaRPr lang="pl-PL" dirty="0"/>
          </a:p>
        </p:txBody>
      </p:sp>
      <p:sp>
        <p:nvSpPr>
          <p:cNvPr id="8" name="Tytuł 5"/>
          <p:cNvSpPr>
            <a:spLocks noGrp="1"/>
          </p:cNvSpPr>
          <p:nvPr>
            <p:ph type="title"/>
          </p:nvPr>
        </p:nvSpPr>
        <p:spPr>
          <a:xfrm>
            <a:off x="743221" y="3242353"/>
            <a:ext cx="11143979" cy="936000"/>
          </a:xfrm>
        </p:spPr>
        <p:txBody>
          <a:bodyPr>
            <a:noAutofit/>
          </a:bodyPr>
          <a:lstStyle/>
          <a:p>
            <a:pPr algn="ctr"/>
            <a:r>
              <a:rPr lang="pl-PL" sz="9600" b="1" dirty="0"/>
              <a:t>Co będziemy dzisiaj robić?</a:t>
            </a:r>
          </a:p>
        </p:txBody>
      </p:sp>
    </p:spTree>
    <p:extLst>
      <p:ext uri="{BB962C8B-B14F-4D97-AF65-F5344CB8AC3E}">
        <p14:creationId xmlns:p14="http://schemas.microsoft.com/office/powerpoint/2010/main" val="2542755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933060" y="473718"/>
            <a:ext cx="10133257" cy="936000"/>
          </a:xfrm>
        </p:spPr>
        <p:txBody>
          <a:bodyPr>
            <a:normAutofit fontScale="90000"/>
          </a:bodyPr>
          <a:lstStyle/>
          <a:p>
            <a:r>
              <a:rPr lang="pl-PL" dirty="0"/>
              <a:t>Funkcjonalności z </a:t>
            </a:r>
            <a:r>
              <a:rPr lang="pl-PL" dirty="0" err="1"/>
              <a:t>Trello</a:t>
            </a:r>
            <a:r>
              <a:rPr lang="pl-PL" dirty="0"/>
              <a:t> – tworzenie karty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21</a:t>
            </a:fld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8" y="1297300"/>
            <a:ext cx="8311258" cy="52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22</a:t>
            </a:fld>
            <a:endParaRPr lang="pl-PL" dirty="0"/>
          </a:p>
        </p:txBody>
      </p:sp>
      <p:sp>
        <p:nvSpPr>
          <p:cNvPr id="9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 z </a:t>
            </a:r>
            <a:r>
              <a:rPr lang="pl-PL" dirty="0" err="1"/>
              <a:t>Trello</a:t>
            </a:r>
            <a:r>
              <a:rPr lang="pl-PL" dirty="0"/>
              <a:t> – kilka list</a:t>
            </a: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3" y="1538760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23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2" y="1870363"/>
            <a:ext cx="11941114" cy="4000273"/>
          </a:xfrm>
          <a:prstGeom prst="rect">
            <a:avLst/>
          </a:prstGeom>
        </p:spPr>
      </p:pic>
      <p:sp>
        <p:nvSpPr>
          <p:cNvPr id="10" name="Tytuł 5"/>
          <p:cNvSpPr>
            <a:spLocks noGrp="1"/>
          </p:cNvSpPr>
          <p:nvPr>
            <p:ph type="title"/>
          </p:nvPr>
        </p:nvSpPr>
        <p:spPr>
          <a:xfrm>
            <a:off x="974624" y="265899"/>
            <a:ext cx="10060521" cy="936000"/>
          </a:xfrm>
        </p:spPr>
        <p:txBody>
          <a:bodyPr>
            <a:normAutofit fontScale="90000"/>
          </a:bodyPr>
          <a:lstStyle/>
          <a:p>
            <a:r>
              <a:rPr lang="pl-PL" dirty="0"/>
              <a:t>Funkcjonalności z </a:t>
            </a:r>
            <a:r>
              <a:rPr lang="pl-PL" dirty="0" err="1"/>
              <a:t>Trello</a:t>
            </a:r>
            <a:r>
              <a:rPr lang="pl-PL" dirty="0"/>
              <a:t> – Przenoszenie kart</a:t>
            </a:r>
          </a:p>
        </p:txBody>
      </p:sp>
    </p:spTree>
    <p:extLst>
      <p:ext uri="{BB962C8B-B14F-4D97-AF65-F5344CB8AC3E}">
        <p14:creationId xmlns:p14="http://schemas.microsoft.com/office/powerpoint/2010/main" val="83938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753612" y="2670853"/>
            <a:ext cx="5353439" cy="936000"/>
          </a:xfrm>
        </p:spPr>
        <p:txBody>
          <a:bodyPr>
            <a:noAutofit/>
          </a:bodyPr>
          <a:lstStyle/>
          <a:p>
            <a:r>
              <a:rPr lang="pl-PL" sz="9600" b="1" dirty="0" err="1"/>
              <a:t>Sortable</a:t>
            </a:r>
            <a:endParaRPr lang="pl-PL" sz="9600" b="1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24</a:t>
            </a:fld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62" y="135082"/>
            <a:ext cx="6715404" cy="61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3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7200" b="1" dirty="0"/>
              <a:t>Uruchomienie </a:t>
            </a:r>
            <a:r>
              <a:rPr lang="pl-PL" sz="7200" b="1" dirty="0" err="1"/>
              <a:t>Sortable</a:t>
            </a:r>
            <a:endParaRPr lang="pl-PL" sz="7200" b="1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25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" y="3740728"/>
            <a:ext cx="11864070" cy="120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472666" y="1858069"/>
            <a:ext cx="5068296" cy="2498082"/>
          </a:xfrm>
        </p:spPr>
        <p:txBody>
          <a:bodyPr>
            <a:normAutofit fontScale="90000"/>
          </a:bodyPr>
          <a:lstStyle/>
          <a:p>
            <a:r>
              <a:rPr lang="pl-PL" sz="8000" dirty="0"/>
              <a:t>Dostępne opcje, </a:t>
            </a:r>
            <a:br>
              <a:rPr lang="pl-PL" sz="8000" dirty="0"/>
            </a:br>
            <a:r>
              <a:rPr lang="pl-PL" sz="8000" dirty="0"/>
              <a:t>metody, eventy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26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62" y="359768"/>
            <a:ext cx="6263111" cy="62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7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27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90" y="-103909"/>
            <a:ext cx="2203473" cy="6858000"/>
          </a:xfrm>
          <a:prstGeom prst="rect">
            <a:avLst/>
          </a:prstGeom>
        </p:spPr>
      </p:pic>
      <p:sp>
        <p:nvSpPr>
          <p:cNvPr id="9" name="Tytuł 5"/>
          <p:cNvSpPr>
            <a:spLocks noGrp="1"/>
          </p:cNvSpPr>
          <p:nvPr>
            <p:ph type="title"/>
          </p:nvPr>
        </p:nvSpPr>
        <p:spPr>
          <a:xfrm>
            <a:off x="1563710" y="1906785"/>
            <a:ext cx="3631743" cy="2498082"/>
          </a:xfrm>
        </p:spPr>
        <p:txBody>
          <a:bodyPr>
            <a:noAutofit/>
          </a:bodyPr>
          <a:lstStyle/>
          <a:p>
            <a:r>
              <a:rPr lang="pl-PL" sz="9600" b="1" dirty="0"/>
              <a:t>Opcje</a:t>
            </a:r>
          </a:p>
        </p:txBody>
      </p:sp>
      <p:sp>
        <p:nvSpPr>
          <p:cNvPr id="10" name="Owal 9"/>
          <p:cNvSpPr/>
          <p:nvPr/>
        </p:nvSpPr>
        <p:spPr>
          <a:xfrm>
            <a:off x="6998286" y="1336571"/>
            <a:ext cx="1434514" cy="7526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wal 10"/>
          <p:cNvSpPr/>
          <p:nvPr/>
        </p:nvSpPr>
        <p:spPr>
          <a:xfrm>
            <a:off x="6707569" y="4765571"/>
            <a:ext cx="1300357" cy="7526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/>
          <p:cNvSpPr/>
          <p:nvPr/>
        </p:nvSpPr>
        <p:spPr>
          <a:xfrm>
            <a:off x="6878847" y="3315656"/>
            <a:ext cx="1673391" cy="8891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32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968AFDE-34B3-460F-92BC-64A794DCADA8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>
          <a:xfrm>
            <a:off x="494344" y="911573"/>
            <a:ext cx="3368776" cy="936000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connectWith</a:t>
            </a:r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28</a:t>
            </a:fld>
            <a:endParaRPr lang="pl-PL" dirty="0"/>
          </a:p>
        </p:txBody>
      </p:sp>
      <p:sp>
        <p:nvSpPr>
          <p:cNvPr id="9" name="Tytuł 6"/>
          <p:cNvSpPr txBox="1">
            <a:spLocks/>
          </p:cNvSpPr>
          <p:nvPr/>
        </p:nvSpPr>
        <p:spPr>
          <a:xfrm>
            <a:off x="575150" y="4749240"/>
            <a:ext cx="3368776" cy="936000"/>
          </a:xfrm>
          <a:prstGeom prst="rect">
            <a:avLst/>
          </a:prstGeom>
          <a:noFill/>
        </p:spPr>
        <p:txBody>
          <a:bodyPr vert="horz" lIns="0" tIns="108000" rIns="36000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FF77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helper</a:t>
            </a:r>
            <a:endParaRPr lang="pl-PL" dirty="0"/>
          </a:p>
        </p:txBody>
      </p:sp>
      <p:sp>
        <p:nvSpPr>
          <p:cNvPr id="10" name="Tytuł 6"/>
          <p:cNvSpPr txBox="1">
            <a:spLocks/>
          </p:cNvSpPr>
          <p:nvPr/>
        </p:nvSpPr>
        <p:spPr>
          <a:xfrm>
            <a:off x="494344" y="2680733"/>
            <a:ext cx="3368776" cy="936000"/>
          </a:xfrm>
          <a:prstGeom prst="rect">
            <a:avLst/>
          </a:prstGeom>
          <a:noFill/>
        </p:spPr>
        <p:txBody>
          <a:bodyPr vert="horz" lIns="0" tIns="108000" rIns="36000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FF77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dropOnEmpty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7" y="911573"/>
            <a:ext cx="4562475" cy="10668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22" y="2685814"/>
            <a:ext cx="4762500" cy="1609725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97" y="4471988"/>
            <a:ext cx="50387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29</a:t>
            </a:fld>
            <a:endParaRPr lang="pl-PL" dirty="0"/>
          </a:p>
        </p:txBody>
      </p:sp>
      <p:sp>
        <p:nvSpPr>
          <p:cNvPr id="9" name="Tytuł 5"/>
          <p:cNvSpPr>
            <a:spLocks noGrp="1"/>
          </p:cNvSpPr>
          <p:nvPr>
            <p:ph type="title"/>
          </p:nvPr>
        </p:nvSpPr>
        <p:spPr>
          <a:xfrm>
            <a:off x="1080656" y="1906785"/>
            <a:ext cx="4114798" cy="2498082"/>
          </a:xfrm>
        </p:spPr>
        <p:txBody>
          <a:bodyPr>
            <a:noAutofit/>
          </a:bodyPr>
          <a:lstStyle/>
          <a:p>
            <a:r>
              <a:rPr lang="pl-PL" sz="9600" b="1" dirty="0"/>
              <a:t>Metody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960" y="342746"/>
            <a:ext cx="2544555" cy="5945819"/>
          </a:xfrm>
          <a:prstGeom prst="rect">
            <a:avLst/>
          </a:prstGeom>
        </p:spPr>
      </p:pic>
      <p:sp>
        <p:nvSpPr>
          <p:cNvPr id="13" name="Owal 12"/>
          <p:cNvSpPr/>
          <p:nvPr/>
        </p:nvSpPr>
        <p:spPr>
          <a:xfrm>
            <a:off x="7155269" y="1387240"/>
            <a:ext cx="1673391" cy="8891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/>
          <p:cNvSpPr/>
          <p:nvPr/>
        </p:nvSpPr>
        <p:spPr>
          <a:xfrm>
            <a:off x="7076274" y="3637774"/>
            <a:ext cx="1673391" cy="8891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06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>
          <a:xfrm>
            <a:off x="1020982" y="1581556"/>
            <a:ext cx="6012864" cy="466216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 err="1"/>
              <a:t>jQuery</a:t>
            </a:r>
            <a:r>
              <a:rPr lang="pl-PL" sz="3200" dirty="0"/>
              <a:t> </a:t>
            </a:r>
            <a:r>
              <a:rPr lang="pl-PL" sz="3200" dirty="0" err="1"/>
              <a:t>Ui</a:t>
            </a: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/>
              <a:t>Co można zrobić z </a:t>
            </a:r>
            <a:r>
              <a:rPr lang="pl-PL" sz="3200" dirty="0" err="1"/>
              <a:t>jQuery</a:t>
            </a:r>
            <a:r>
              <a:rPr lang="pl-PL" sz="3200" dirty="0"/>
              <a:t>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/>
              <a:t>Co będziemy robić?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 err="1"/>
              <a:t>Sortable</a:t>
            </a: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/>
              <a:t>Live </a:t>
            </a:r>
            <a:r>
              <a:rPr lang="pl-PL" sz="3200" dirty="0" err="1"/>
              <a:t>Coding</a:t>
            </a:r>
            <a:r>
              <a:rPr lang="pl-PL" sz="3200" dirty="0"/>
              <a:t> – etap 1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/>
              <a:t>Live </a:t>
            </a:r>
            <a:r>
              <a:rPr lang="pl-PL" sz="3200" dirty="0" err="1"/>
              <a:t>Coding</a:t>
            </a:r>
            <a:r>
              <a:rPr lang="pl-PL" sz="3200" dirty="0"/>
              <a:t> – etap 2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/>
              <a:t>Live </a:t>
            </a:r>
            <a:r>
              <a:rPr lang="pl-PL" sz="3200" dirty="0" err="1"/>
              <a:t>Coding</a:t>
            </a:r>
            <a:r>
              <a:rPr lang="pl-PL" sz="3200" dirty="0"/>
              <a:t> – etap 3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l-PL" sz="3200" dirty="0"/>
              <a:t>Live </a:t>
            </a:r>
            <a:r>
              <a:rPr lang="pl-PL" sz="3200" dirty="0" err="1"/>
              <a:t>Coding</a:t>
            </a:r>
            <a:r>
              <a:rPr lang="pl-PL" sz="3200" dirty="0"/>
              <a:t> – etap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1020982" y="368210"/>
            <a:ext cx="2372847" cy="936000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853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968AFDE-34B3-460F-92BC-64A794DCADA8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>
          <a:xfrm>
            <a:off x="494344" y="1602913"/>
            <a:ext cx="3368776" cy="936000"/>
          </a:xfrm>
        </p:spPr>
        <p:txBody>
          <a:bodyPr>
            <a:normAutofit/>
          </a:bodyPr>
          <a:lstStyle/>
          <a:p>
            <a:r>
              <a:rPr lang="pl-PL" dirty="0" err="1"/>
              <a:t>destroy</a:t>
            </a:r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30</a:t>
            </a:fld>
            <a:endParaRPr lang="pl-PL" dirty="0"/>
          </a:p>
        </p:txBody>
      </p:sp>
      <p:sp>
        <p:nvSpPr>
          <p:cNvPr id="10" name="Tytuł 6"/>
          <p:cNvSpPr txBox="1">
            <a:spLocks/>
          </p:cNvSpPr>
          <p:nvPr/>
        </p:nvSpPr>
        <p:spPr>
          <a:xfrm>
            <a:off x="494344" y="4009237"/>
            <a:ext cx="3368776" cy="936000"/>
          </a:xfrm>
          <a:prstGeom prst="rect">
            <a:avLst/>
          </a:prstGeom>
          <a:noFill/>
        </p:spPr>
        <p:txBody>
          <a:bodyPr vert="horz" lIns="0" tIns="108000" rIns="36000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FF77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refresh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7" y="1602913"/>
            <a:ext cx="6724650" cy="122872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97" y="4059412"/>
            <a:ext cx="62293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31</a:t>
            </a:fld>
            <a:endParaRPr lang="pl-PL" dirty="0"/>
          </a:p>
        </p:txBody>
      </p:sp>
      <p:sp>
        <p:nvSpPr>
          <p:cNvPr id="9" name="Tytuł 5"/>
          <p:cNvSpPr>
            <a:spLocks noGrp="1"/>
          </p:cNvSpPr>
          <p:nvPr>
            <p:ph type="title"/>
          </p:nvPr>
        </p:nvSpPr>
        <p:spPr>
          <a:xfrm>
            <a:off x="1080656" y="1906785"/>
            <a:ext cx="4114798" cy="2498082"/>
          </a:xfrm>
        </p:spPr>
        <p:txBody>
          <a:bodyPr>
            <a:noAutofit/>
          </a:bodyPr>
          <a:lstStyle/>
          <a:p>
            <a:r>
              <a:rPr lang="pl-PL" sz="9600" dirty="0"/>
              <a:t>Eventy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42" y="107070"/>
            <a:ext cx="2396224" cy="6529710"/>
          </a:xfrm>
          <a:prstGeom prst="rect">
            <a:avLst/>
          </a:prstGeom>
        </p:spPr>
      </p:pic>
      <p:sp>
        <p:nvSpPr>
          <p:cNvPr id="10" name="Owal 9"/>
          <p:cNvSpPr/>
          <p:nvPr/>
        </p:nvSpPr>
        <p:spPr>
          <a:xfrm>
            <a:off x="6637532" y="3889700"/>
            <a:ext cx="1538609" cy="6922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wal 10"/>
          <p:cNvSpPr/>
          <p:nvPr/>
        </p:nvSpPr>
        <p:spPr>
          <a:xfrm>
            <a:off x="6704922" y="5036919"/>
            <a:ext cx="1403830" cy="7465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/>
          <p:cNvSpPr/>
          <p:nvPr/>
        </p:nvSpPr>
        <p:spPr>
          <a:xfrm>
            <a:off x="6746281" y="5933456"/>
            <a:ext cx="1321113" cy="7033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916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>
          <a:xfrm>
            <a:off x="525845" y="1896895"/>
            <a:ext cx="2601819" cy="44106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Jak złapać event?</a:t>
            </a:r>
          </a:p>
          <a:p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Event </a:t>
            </a:r>
            <a:r>
              <a:rPr lang="pl-PL" dirty="0" err="1"/>
              <a:t>receive</a:t>
            </a:r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32</a:t>
            </a:fld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" y="2537114"/>
            <a:ext cx="5676900" cy="118110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44" y="1123105"/>
            <a:ext cx="6001095" cy="52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569380" y="992748"/>
            <a:ext cx="9371024" cy="936000"/>
          </a:xfrm>
        </p:spPr>
        <p:txBody>
          <a:bodyPr>
            <a:noAutofit/>
          </a:bodyPr>
          <a:lstStyle/>
          <a:p>
            <a:r>
              <a:rPr lang="pl-PL" sz="8800" dirty="0" err="1"/>
              <a:t>Let’s</a:t>
            </a:r>
            <a:r>
              <a:rPr lang="pl-PL" sz="8800" dirty="0"/>
              <a:t> do </a:t>
            </a:r>
            <a:r>
              <a:rPr lang="pl-PL" sz="8800" dirty="0" err="1"/>
              <a:t>code</a:t>
            </a:r>
            <a:r>
              <a:rPr lang="pl-PL" sz="8800" dirty="0"/>
              <a:t>….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33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10" y="245765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8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938804" y="377003"/>
            <a:ext cx="9371024" cy="936000"/>
          </a:xfrm>
        </p:spPr>
        <p:txBody>
          <a:bodyPr/>
          <a:lstStyle/>
          <a:p>
            <a:r>
              <a:rPr lang="pl-PL" dirty="0" err="1"/>
              <a:t>jQuery</a:t>
            </a:r>
            <a:r>
              <a:rPr lang="pl-PL" dirty="0"/>
              <a:t>  User Interface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6" y="492914"/>
            <a:ext cx="3921369" cy="934389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410307" y="2822295"/>
            <a:ext cx="115120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jQuery UI is a curated set of user interface interactions,</a:t>
            </a:r>
            <a:r>
              <a:rPr lang="pl-PL" sz="3600" dirty="0"/>
              <a:t> </a:t>
            </a:r>
            <a:r>
              <a:rPr lang="en-US" sz="3600" dirty="0"/>
              <a:t>effects, widgets, and themes built on top of the jQuery JavaScript Library. 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17760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717"/>
            <a:ext cx="12192000" cy="5628565"/>
          </a:xfrm>
          <a:prstGeom prst="rect">
            <a:avLst/>
          </a:prstGeom>
        </p:spPr>
      </p:pic>
      <p:sp>
        <p:nvSpPr>
          <p:cNvPr id="10" name="Owal 9"/>
          <p:cNvSpPr/>
          <p:nvPr/>
        </p:nvSpPr>
        <p:spPr>
          <a:xfrm>
            <a:off x="2249640" y="1450871"/>
            <a:ext cx="1300357" cy="7526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wal 10"/>
          <p:cNvSpPr/>
          <p:nvPr/>
        </p:nvSpPr>
        <p:spPr>
          <a:xfrm>
            <a:off x="665663" y="1583615"/>
            <a:ext cx="824107" cy="487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60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 czego się składa?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67" y="1986695"/>
            <a:ext cx="3209925" cy="309562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784" y="310770"/>
            <a:ext cx="3559501" cy="6166338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13" y="1409718"/>
            <a:ext cx="25336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7</a:t>
            </a:fld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89" y="313318"/>
            <a:ext cx="4913168" cy="4924073"/>
          </a:xfrm>
          <a:prstGeom prst="rect">
            <a:avLst/>
          </a:prstGeom>
        </p:spPr>
      </p:pic>
      <p:sp>
        <p:nvSpPr>
          <p:cNvPr id="11" name="Tytuł 5"/>
          <p:cNvSpPr>
            <a:spLocks noGrp="1"/>
          </p:cNvSpPr>
          <p:nvPr>
            <p:ph type="title"/>
          </p:nvPr>
        </p:nvSpPr>
        <p:spPr>
          <a:xfrm>
            <a:off x="403614" y="4561200"/>
            <a:ext cx="10263150" cy="936000"/>
          </a:xfrm>
        </p:spPr>
        <p:txBody>
          <a:bodyPr>
            <a:noAutofit/>
          </a:bodyPr>
          <a:lstStyle/>
          <a:p>
            <a:r>
              <a:rPr lang="pl-PL" sz="9600" b="1" dirty="0"/>
              <a:t>API</a:t>
            </a:r>
            <a:br>
              <a:rPr lang="pl-PL" sz="9600" b="1" dirty="0"/>
            </a:br>
            <a:r>
              <a:rPr lang="pl-PL" sz="9600" b="1" dirty="0" err="1"/>
              <a:t>Documentation</a:t>
            </a:r>
            <a:endParaRPr lang="pl-PL" sz="9600" b="1" dirty="0"/>
          </a:p>
        </p:txBody>
      </p:sp>
    </p:spTree>
    <p:extLst>
      <p:ext uri="{BB962C8B-B14F-4D97-AF65-F5344CB8AC3E}">
        <p14:creationId xmlns:p14="http://schemas.microsoft.com/office/powerpoint/2010/main" val="386478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753612" y="2670853"/>
            <a:ext cx="5353439" cy="936000"/>
          </a:xfrm>
        </p:spPr>
        <p:txBody>
          <a:bodyPr>
            <a:noAutofit/>
          </a:bodyPr>
          <a:lstStyle/>
          <a:p>
            <a:r>
              <a:rPr lang="pl-PL" sz="9600" b="1" dirty="0"/>
              <a:t>Interakcje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8</a:t>
            </a:fld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82" y="633047"/>
            <a:ext cx="5068600" cy="48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>
          <a:xfrm>
            <a:off x="414315" y="709936"/>
            <a:ext cx="4677165" cy="723212"/>
          </a:xfrm>
        </p:spPr>
        <p:txBody>
          <a:bodyPr>
            <a:normAutofit lnSpcReduction="10000"/>
          </a:bodyPr>
          <a:lstStyle/>
          <a:p>
            <a:r>
              <a:rPr lang="pl-PL" sz="4800" b="1" dirty="0" err="1">
                <a:solidFill>
                  <a:schemeClr val="tx2"/>
                </a:solidFill>
              </a:rPr>
              <a:t>Droppable</a:t>
            </a:r>
            <a:endParaRPr lang="pl-PL" sz="4800" b="1" dirty="0">
              <a:solidFill>
                <a:schemeClr val="tx2"/>
              </a:solidFill>
            </a:endParaRPr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5" y="2340781"/>
            <a:ext cx="4570923" cy="2566000"/>
          </a:xfrm>
        </p:spPr>
      </p:pic>
      <p:sp>
        <p:nvSpPr>
          <p:cNvPr id="4" name="Symbol zastępczy stop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11.04.2017</a:t>
            </a:fld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312" y="747460"/>
            <a:ext cx="5819775" cy="8191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82" y="2136354"/>
            <a:ext cx="5800725" cy="923925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12" y="3623781"/>
            <a:ext cx="5719467" cy="536200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12" y="4545432"/>
            <a:ext cx="5279104" cy="18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9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GS">
      <a:dk1>
        <a:sysClr val="windowText" lastClr="000000"/>
      </a:dk1>
      <a:lt1>
        <a:sysClr val="window" lastClr="FFFFFF"/>
      </a:lt1>
      <a:dk2>
        <a:srgbClr val="FF7726"/>
      </a:dk2>
      <a:lt2>
        <a:srgbClr val="FFFFFF"/>
      </a:lt2>
      <a:accent1>
        <a:srgbClr val="FF7726"/>
      </a:accent1>
      <a:accent2>
        <a:srgbClr val="000000"/>
      </a:accent2>
      <a:accent3>
        <a:srgbClr val="00B0F0"/>
      </a:accent3>
      <a:accent4>
        <a:srgbClr val="FFD965"/>
      </a:accent4>
      <a:accent5>
        <a:srgbClr val="00B050"/>
      </a:accent5>
      <a:accent6>
        <a:srgbClr val="0563C1"/>
      </a:accent6>
      <a:hlink>
        <a:srgbClr val="FF7726"/>
      </a:hlink>
      <a:folHlink>
        <a:srgbClr val="FF77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1"/>
        </a:solidFill>
      </a:spPr>
      <a:bodyPr vert="horz" lIns="360000" tIns="108000" rIns="360000" bIns="45720" rtlCol="0" anchor="ctr">
        <a:normAutofit/>
      </a:bodyPr>
      <a:lstStyle>
        <a:defPPr>
          <a:defRPr b="1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template-v2" id="{08F5679D-2832-47D5-9A7A-A0A5AA44042B}" vid="{56BA3743-A986-44A8-A327-6F0684106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Presentation-template-v2</Template>
  <TotalTime>605</TotalTime>
  <Words>317</Words>
  <Application>Microsoft Office PowerPoint</Application>
  <PresentationFormat>Panoramiczny</PresentationFormat>
  <Paragraphs>149</Paragraphs>
  <Slides>33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jQuery User Interface</vt:lpstr>
      <vt:lpstr>O mnie</vt:lpstr>
      <vt:lpstr>Agenda</vt:lpstr>
      <vt:lpstr>jQuery  User Interface</vt:lpstr>
      <vt:lpstr>Prezentacja programu PowerPoint</vt:lpstr>
      <vt:lpstr>Z czego się składa?</vt:lpstr>
      <vt:lpstr>API Documentation</vt:lpstr>
      <vt:lpstr>Interakcje</vt:lpstr>
      <vt:lpstr>Prezentacja programu PowerPoint</vt:lpstr>
      <vt:lpstr>Selectable</vt:lpstr>
      <vt:lpstr>Sortable</vt:lpstr>
      <vt:lpstr>Prezentacja programu PowerPoint</vt:lpstr>
      <vt:lpstr>Widgety –  elementy graficzne</vt:lpstr>
      <vt:lpstr>Data Picker</vt:lpstr>
      <vt:lpstr>Autocomplete</vt:lpstr>
      <vt:lpstr>Prezentacja programu PowerPoint</vt:lpstr>
      <vt:lpstr>Efekty</vt:lpstr>
      <vt:lpstr>Toggle – pokazuj lub chowaj </vt:lpstr>
      <vt:lpstr>Prezentacja programu PowerPoint</vt:lpstr>
      <vt:lpstr>Co będziemy dzisiaj robić?</vt:lpstr>
      <vt:lpstr>Funkcjonalności z Trello – tworzenie karty</vt:lpstr>
      <vt:lpstr>Funkcjonalności z Trello – kilka list</vt:lpstr>
      <vt:lpstr>Funkcjonalności z Trello – Przenoszenie kart</vt:lpstr>
      <vt:lpstr>Sortable</vt:lpstr>
      <vt:lpstr>Uruchomienie Sortable</vt:lpstr>
      <vt:lpstr>Dostępne opcje,  metody, eventy</vt:lpstr>
      <vt:lpstr>Opcje</vt:lpstr>
      <vt:lpstr>connectWith</vt:lpstr>
      <vt:lpstr>Metody</vt:lpstr>
      <vt:lpstr>destroy</vt:lpstr>
      <vt:lpstr>Eventy</vt:lpstr>
      <vt:lpstr>Event receive</vt:lpstr>
      <vt:lpstr>Let’s do code….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Zasina (PGS Software)</dc:creator>
  <cp:lastModifiedBy>Maciej Caputa</cp:lastModifiedBy>
  <cp:revision>78</cp:revision>
  <dcterms:created xsi:type="dcterms:W3CDTF">2014-10-24T07:05:07Z</dcterms:created>
  <dcterms:modified xsi:type="dcterms:W3CDTF">2017-04-11T13:00:56Z</dcterms:modified>
</cp:coreProperties>
</file>